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enovo\Downloads\&#1043;&#1086;&#1083;&#1086;&#1089;%20001.m4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altay/4236413/2a0000017759b1929ca3e015fead26cfa83b/XXL_he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643182"/>
            <a:ext cx="3000395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429684" cy="206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kern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</a:t>
            </a:r>
          </a:p>
          <a:p>
            <a:pPr algn="ctr">
              <a:lnSpc>
                <a:spcPct val="150000"/>
              </a:lnSpc>
            </a:pPr>
            <a:r>
              <a:rPr lang="ru-RU" sz="2200" b="1" kern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учреждение Ростовской области «Семикаракорский </a:t>
            </a:r>
            <a:r>
              <a:rPr lang="ru-RU" sz="2200" b="1" kern="1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агротехнологический</a:t>
            </a:r>
            <a:r>
              <a:rPr lang="ru-RU" sz="2200" b="1" kern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техникум» создано в 1975 году как городское профессионально - техническое училище.</a:t>
            </a:r>
            <a:endParaRPr lang="ru-RU" sz="2200" b="1" kern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www.semikarakorsk-adm.ru/images/2015/10/20.10.2015/img-0540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311534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avatars.mds.yandex.net/i?id=b550785810dfd4cad52cc0da5812e9d9_l-5104871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929066"/>
            <a:ext cx="3929090" cy="261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Голос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2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42910" y="28572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ГБПОУ РО Пролетарский аграрно-технологический техникум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889844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ГБПОУ РО `ПАТТ` г.Пролетарска предоставляет возможность получить самые востребованные профессии на рынке труда на базе 9 классов (срок обучения 2 года 5 месяцев) и на базе 11 классов (срок обучения - 10 месяцев) по профессиям `Сварщик`, `Повар, кондитер`, `Продавец, контролер-кассир` и `Тракторист - машинист сельскохозяйственного производства`.</a:t>
            </a:r>
            <a:endParaRPr lang="ru-RU" b="1" kern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news.aattkk.ru/wp-content/uploads/2019/03/DSC_0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3591304" cy="238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news.aattkk.ru/wp-content/uploads/2018/10/%D0%B0%D0%BA%D1%86%D0%B8%D1%8F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428458"/>
            <a:ext cx="3268566" cy="217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sun9-68.userapi.com/impg/I-zogg8EIFeOj81i_pAFRF0w6vP-Kjt5bBc65g/xC4cvqsEazc.jpg?size=604x402&amp;quality=95&amp;sign=7b220f7eb01a6d286f193fc35ddce162&amp;c_uniq_tag=mDBpcgv54XSxZb6ijt6aCaov6oTwkJuP-nYcxRxzvsk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357562"/>
            <a:ext cx="3895712" cy="259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vuzopedia.ru/storage/app/uploads/public/644/918/cd0/644918cd04b18777835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643182"/>
            <a:ext cx="3043193" cy="228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285860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Шахтинское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профессиональное училище № 36 предоставляет качественное и востребованное образование, которое позволяет выпускникам работать на различных предприятиях города и области. Студенты могут обучиться на слесаря по ремонту строительных машин, лаборанта-эколога, сварщика, мастера общестроительных работ.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3363198" cy="200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prof36.ru/images/news/2022-09-22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357694"/>
            <a:ext cx="266832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00232" y="785794"/>
            <a:ext cx="618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ГБПОУ РО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Шахтинское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профильное училище №36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sun9-69.userapi.com/c855332/v855332174/149c27/qnJnNVwLd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686" y="3286124"/>
            <a:ext cx="353549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almamater13.ru/800/600/http/kirgizskaski.ru/wp-content/uploads/d/8/d/d8d3433da8774411aba3f4ba2d1e8c5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2571768" cy="185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Ростовской области </a:t>
            </a:r>
          </a:p>
          <a:p>
            <a:pPr algn="ctr"/>
            <a:r>
              <a:rPr lang="ru-RU" sz="2000" b="1" kern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"Донецкое многопрофильное профессиональное училище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 50"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643050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kern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Учебное заведение было открыто с целью подготовки рабочих кадров для предприятий легкой промышленности. Хлопчатобумажному объединению нашего города требовались ткачи, прядильщицы, поммастера, швеи. Именно по этим профессиям и был осуществлен первый набор учащихся. В настоящее время перечень профессий изменился и значительно вырос.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00504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i?id=b0abbf2d1e17c749d000ad813b22876a_l-522193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44502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krao.ru/1866x-/media/filer_public/b7/8c/b78cecf6-dce5-4780-83e1-3eece6bdad9b/nsmail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174" y="3071810"/>
            <a:ext cx="465982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eduprof.mos.ru/upload/medialibrary/b05/pk1vjbe8dl697zadkfwz9zvgd4ej8g25/534399b3fc0abb0f6adf623113ce85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478913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306</TotalTime>
  <Words>152</Words>
  <PresentationFormat>Экран (4:3)</PresentationFormat>
  <Paragraphs>9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9</cp:revision>
  <dcterms:created xsi:type="dcterms:W3CDTF">2024-10-02T09:58:09Z</dcterms:created>
  <dcterms:modified xsi:type="dcterms:W3CDTF">2024-10-17T10:59:01Z</dcterms:modified>
</cp:coreProperties>
</file>