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70" r:id="rId4"/>
    <p:sldId id="272" r:id="rId5"/>
    <p:sldId id="271" r:id="rId6"/>
    <p:sldId id="269" r:id="rId7"/>
    <p:sldId id="302" r:id="rId8"/>
    <p:sldId id="275" r:id="rId9"/>
    <p:sldId id="276" r:id="rId10"/>
    <p:sldId id="300" r:id="rId11"/>
    <p:sldId id="288" r:id="rId12"/>
    <p:sldId id="287" r:id="rId13"/>
    <p:sldId id="290" r:id="rId14"/>
    <p:sldId id="274" r:id="rId15"/>
    <p:sldId id="278" r:id="rId16"/>
    <p:sldId id="295" r:id="rId17"/>
    <p:sldId id="282" r:id="rId18"/>
    <p:sldId id="281" r:id="rId19"/>
    <p:sldId id="285" r:id="rId20"/>
    <p:sldId id="277" r:id="rId21"/>
    <p:sldId id="299" r:id="rId22"/>
    <p:sldId id="284" r:id="rId23"/>
    <p:sldId id="283" r:id="rId24"/>
    <p:sldId id="293" r:id="rId25"/>
    <p:sldId id="280" r:id="rId26"/>
    <p:sldId id="294" r:id="rId27"/>
    <p:sldId id="298" r:id="rId28"/>
    <p:sldId id="286" r:id="rId29"/>
    <p:sldId id="266" r:id="rId30"/>
    <p:sldId id="291" r:id="rId31"/>
    <p:sldId id="296" r:id="rId32"/>
    <p:sldId id="301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14D23A-EA5D-4433-A591-E8D2B6AF3565}">
          <p14:sldIdLst>
            <p14:sldId id="268"/>
            <p14:sldId id="267"/>
            <p14:sldId id="270"/>
            <p14:sldId id="272"/>
            <p14:sldId id="271"/>
            <p14:sldId id="269"/>
            <p14:sldId id="302"/>
            <p14:sldId id="275"/>
            <p14:sldId id="276"/>
            <p14:sldId id="300"/>
            <p14:sldId id="288"/>
            <p14:sldId id="287"/>
            <p14:sldId id="290"/>
            <p14:sldId id="274"/>
            <p14:sldId id="278"/>
            <p14:sldId id="295"/>
            <p14:sldId id="282"/>
            <p14:sldId id="281"/>
            <p14:sldId id="285"/>
            <p14:sldId id="277"/>
            <p14:sldId id="299"/>
            <p14:sldId id="284"/>
            <p14:sldId id="283"/>
            <p14:sldId id="293"/>
            <p14:sldId id="280"/>
            <p14:sldId id="294"/>
            <p14:sldId id="298"/>
            <p14:sldId id="286"/>
            <p14:sldId id="266"/>
            <p14:sldId id="291"/>
            <p14:sldId id="296"/>
            <p14:sldId id="301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1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4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9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5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0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4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9D78-1104-44BD-9341-F8061C70DF16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A419F-235D-4127-967F-751F5AE2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2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.jpeg" Type="http://schemas.openxmlformats.org/officeDocument/2006/relationships/image"/><Relationship Id="rId5" Target="../media/hdphoto1.wdp" Type="http://schemas.microsoft.com/office/2007/relationships/hdphoto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8" Target="../media/image22.jpeg" Type="http://schemas.openxmlformats.org/officeDocument/2006/relationships/image"/><Relationship Id="rId3" Target="../media/image2.png" Type="http://schemas.openxmlformats.org/officeDocument/2006/relationships/image"/><Relationship Id="rId7" Target="../media/image2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0.jpeg" Type="http://schemas.openxmlformats.org/officeDocument/2006/relationships/image"/><Relationship Id="rId5" Target="../media/hdphoto1.wdp" Type="http://schemas.microsoft.com/office/2007/relationships/hdphoto"/><Relationship Id="rId4" Target="../media/image3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media/image2.png" Type="http://schemas.openxmlformats.org/officeDocument/2006/relationships/image"/><Relationship Id="rId7" Target="../media/image3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1.wdp" Type="http://schemas.microsoft.com/office/2007/relationships/hdphoto"/><Relationship Id="rId5" Target="../media/image3.pn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7" Target="../media/image4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9.jpeg" Type="http://schemas.openxmlformats.org/officeDocument/2006/relationships/image"/><Relationship Id="rId5" Target="../media/hdphoto1.wdp" Type="http://schemas.microsoft.com/office/2007/relationships/hdphoto"/><Relationship Id="rId4" Target="../media/image3.pn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1.jpeg"/></Relationships>
</file>

<file path=ppt/slides/_rels/slide2.xml.rels><?xml version="1.0" encoding="UTF-8" standalone="yes" ?><Relationships xmlns="http://schemas.openxmlformats.org/package/2006/relationships"><Relationship Id="rId8" Target="../media/image7.jpeg" Type="http://schemas.openxmlformats.org/officeDocument/2006/relationships/image"/><Relationship Id="rId3" Target="../media/image2.png" Type="http://schemas.openxmlformats.org/officeDocument/2006/relationships/image"/><Relationship Id="rId7" Target="../media/image6.gi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jpeg" Type="http://schemas.openxmlformats.org/officeDocument/2006/relationships/image"/><Relationship Id="rId5" Target="../media/hdphoto1.wdp" Type="http://schemas.microsoft.com/office/2007/relationships/hdphoto"/><Relationship Id="rId4" Target="../media/image3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6.pn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microsoft.com/office/2007/relationships/hdphoto" Target="../media/hdphoto1.wdp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" y="0"/>
            <a:ext cx="9144000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" y="1095875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0590" y="260647"/>
            <a:ext cx="22780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96" y="3424068"/>
            <a:ext cx="363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Исследовательский проект в рамках подготовки к 77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 Победы в Великой Отечественной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ойне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080667" y="1451970"/>
            <a:ext cx="44422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«Судьба солдата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Непрокина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719489"/>
            <a:ext cx="5712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Подготовили воспитатели :Родионова М.Л., Власова О.В.</a:t>
            </a:r>
          </a:p>
          <a:p>
            <a:r>
              <a:rPr lang="ru-RU" dirty="0" smtClean="0"/>
              <a:t>Обучающиеся : Щербаков Н., Ганенко Е., </a:t>
            </a:r>
            <a:r>
              <a:rPr lang="ru-RU" dirty="0" err="1" smtClean="0"/>
              <a:t>Пришлова</a:t>
            </a:r>
            <a:r>
              <a:rPr lang="ru-RU" dirty="0" smtClean="0"/>
              <a:t> Г.,</a:t>
            </a:r>
          </a:p>
          <a:p>
            <a:r>
              <a:rPr lang="ru-RU" dirty="0" smtClean="0"/>
              <a:t>Самохин М., Фомина С., </a:t>
            </a:r>
            <a:r>
              <a:rPr lang="ru-RU" dirty="0" err="1" smtClean="0"/>
              <a:t>Шайиев</a:t>
            </a:r>
            <a:r>
              <a:rPr lang="ru-RU" dirty="0" smtClean="0"/>
              <a:t> Э.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620688"/>
            <a:ext cx="461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ГКОУ РО </a:t>
            </a:r>
          </a:p>
          <a:p>
            <a:pPr algn="ctr"/>
            <a:r>
              <a:rPr lang="ru-RU" dirty="0" smtClean="0"/>
              <a:t>Николаевская специальная школа - интернат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81" y="1451970"/>
            <a:ext cx="1971543" cy="288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910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33478" y="48782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1" y="100932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Командование высоко оценило заслуги  перед Родиной коммуниста С.А.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наградило его  двумя орденами «Красного знамени», медалью «За боевые заслуги», «За оборону Кавказа», «За взятие Кенигсберга», «За победу над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Германиейв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Великой Отечественной войне 1941-1945г»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me\Desktop\непрокин к речи\за берлин, жукова 001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02" y="4057066"/>
            <a:ext cx="1339633" cy="2396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7" y="1257463"/>
            <a:ext cx="1153861" cy="2151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33" y="1316492"/>
            <a:ext cx="1090554" cy="203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2" descr="C:\Users\Home\Desktop\фото к през непрокин\WhatsApp Image 2020-03-02 at 19.1.30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07772"/>
            <a:ext cx="1596159" cy="1310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880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70" y="5615421"/>
            <a:ext cx="1626767" cy="1125947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6146" name="Picture 2" descr="C:\Users\Администратор\Desktop\наградн доки\WhatsApp Image 2020-03-17 at 06.49.5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949474"/>
            <a:ext cx="3201216" cy="4492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403649" y="1916832"/>
            <a:ext cx="360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19 октября 1943г. о награждении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 Орденом Красной звезды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82" y="5733256"/>
            <a:ext cx="1245542" cy="1124744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7170" name="Picture 2" descr="C:\Users\Администратор\Desktop\наградн доки\WhatsApp Image 2020-03-17 at 06.49.57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08" y="742376"/>
            <a:ext cx="3839606" cy="5448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108176" y="98072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25 января 1943г. о награждении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Непрокина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 медалью «За боевые заслуги»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4099" name="Picture 3" descr="G:\Новая папка\1172+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6" y="3084450"/>
            <a:ext cx="3038475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C:\Users\Home\Desktop\фото к през непрокин\WhatsApp Image 2020-03-02 at 19.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19" y="846333"/>
            <a:ext cx="3557649" cy="5240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318874" y="11247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 благодарностью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командующего фронтом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К.Рокоссовского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363" y="960562"/>
            <a:ext cx="777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хотя война дело мужчин, на фронте были и девушки.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них Сергей встретил свою Тосю. (Губареву Антонину)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Home\Desktop\фото к през непрокин\WhatsApp Image 2020-03-02 at 193.1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7" y="2492896"/>
            <a:ext cx="333961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 descr="C:\Users\Home\Desktop\фото к през непрокин\WhatsApp Image 2020-03-02 at 19.42.2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83" y="2483066"/>
            <a:ext cx="3224357" cy="1967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https://pbs.twimg.com/media/C0G3y_6WEAAcozw.jpg:larg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72200" y="49014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</p:spTree>
    <p:extLst>
      <p:ext uri="{BB962C8B-B14F-4D97-AF65-F5344CB8AC3E}">
        <p14:creationId xmlns:p14="http://schemas.microsoft.com/office/powerpoint/2010/main" val="7928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7" y="1340768"/>
            <a:ext cx="4104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Губарева Антонина была уроженкой ст. Богоявленской. Ей тоже очень понравился простой , работящий, сдержанный и ответственный паренек. Завязалась дружба, которая переросла в большую любовь.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Home\Desktop\фото к през непрокин\WhatsApp Image 2020-03-02 at 19.42.1pe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075" y="3236840"/>
            <a:ext cx="1637733" cy="2301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9" name="Picture 3" descr="C:\Users\Home\Desktop\Новая папка\WhatsApp Image 2020-03-02 at 19.44.19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74" y="1149084"/>
            <a:ext cx="1829518" cy="1670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3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9218" name="Picture 2" descr="C:\Users\Администратор\Desktop\наградн доки\WhatsApp Image 2020-03-17 at 06.49.58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77752"/>
            <a:ext cx="6537549" cy="1388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875533" y="103447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из служебной характеристики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Непрокину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(Губареву) А.И.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Q:\фото к през непрокин\WhatsApp Image 2020-03-02 at 193.15 - копия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20" y="3861048"/>
            <a:ext cx="1473835" cy="2578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5744" y="1124744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Тося была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парашютоукладчицей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 того, как работает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парашютоукладчик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зависят жизни летчиков. На обороте одной из фотографий один из пилотов ей написал : «С благодарностью за спасенные жизни»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53" y="3242438"/>
            <a:ext cx="2367293" cy="2181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28184" y="519063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4" name="Picture 2" descr="C:\Users\Home\Desktop\непрокин к речи\надписи от командира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22" y="3204289"/>
            <a:ext cx="2018320" cy="2258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Home\Desktop\губарева\фото в армиивместе 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3063736"/>
            <a:ext cx="1309242" cy="260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1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33478" y="48782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492252"/>
            <a:ext cx="33808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Родина отметила  героический и добросовестный труд Антонины Ивановны  медалью «За оборону Кавказа», «За боевые заслуги»,  «За оборону Сталинграда», «За взятие Кенигсберга» ,»За победу над Германией в Великой Отечественной войне»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ome\Desktop\губарева\берлин кенигсберг доблесть 001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56" y="990634"/>
            <a:ext cx="2511553" cy="4048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008558" cy="1994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762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64" y="749895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рядом, Сергей и Тося дошли до Кенигсберга. После его взятия нашими войсками они решили пожениться. Командование зарегистрировало  их брак.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Home\Desktop\фото к през непрокин\WhatsApp Image 2020-03-02 at 19.41.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08490"/>
            <a:ext cx="3361696" cy="2195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558560" y="749895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10" name="Picture 2" descr="G:\index.jpgф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9391"/>
            <a:ext cx="1964599" cy="2378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791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35" y="5544200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514061" y="36433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389216"/>
            <a:ext cx="55446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стремительно идет вперед. Стала историей Великая Отечественная война. С каждым годом День Победы в этой войне становится все более грустным праздником.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Уходят ветераны Великой Отечественной…  И с их уходом забывается правда о нашей Победе.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хотим, чтобы свеча нашей памяти разгорелась еще более ярче в наших сердцах!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82" y="5194446"/>
            <a:ext cx="2150559" cy="161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5" descr="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36" y="5466342"/>
            <a:ext cx="214649" cy="6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ome\Desktop\непрокин к речи\WhatsApp Image 2022-03-22я at 13.46.46 - копия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54" y="2250122"/>
            <a:ext cx="2687673" cy="226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2893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605" y="940396"/>
            <a:ext cx="6633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 своим полком и красавицей женой Сергей Алексеевич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ошел до Берлина.</a:t>
            </a:r>
          </a:p>
          <a:p>
            <a:endParaRPr lang="ru-RU" dirty="0"/>
          </a:p>
        </p:txBody>
      </p:sp>
      <p:pic>
        <p:nvPicPr>
          <p:cNvPr id="9218" name="Picture 2" descr="C:\Users\Home\Desktop\фото к през непрокин\WhatsApp Image 2020-03-02 at 19.43.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3" y="1947040"/>
            <a:ext cx="5312693" cy="3576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19014" y="47873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10" name="Picture 3" descr="C:\Users\Home\Desktop\губарева\фото в армиивместе 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62" y="1963476"/>
            <a:ext cx="1798839" cy="240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32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33478" y="48782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5122" name="Picture 2" descr="C:\Users\Home\Desktop\непрокин к речи\WhatsApp Iяmage 2022-03-22 at 13.47.29 - копия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52" y="1435294"/>
            <a:ext cx="3015633" cy="380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3" descr="C:\Users\Home\Desktop\фото к през непрокин\WhatsApp Image 2020-03-02 at 19.43.12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435293"/>
            <a:ext cx="2615524" cy="380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580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92721"/>
            <a:ext cx="7603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/>
            </a:endParaRPr>
          </a:p>
          <a:p>
            <a:r>
              <a:rPr lang="ru-RU" sz="2400" dirty="0" smtClean="0">
                <a:latin typeface="Times New Roman"/>
              </a:rPr>
              <a:t>После войны молодожены вернулись на Родину Антонины, в Ростовскую область. В г. Новочеркасске у них родились дети. Началась мирная жизнь.</a:t>
            </a:r>
          </a:p>
          <a:p>
            <a:r>
              <a:rPr lang="ru-RU" sz="2400" dirty="0" err="1" smtClean="0">
                <a:latin typeface="Times New Roman"/>
              </a:rPr>
              <a:t>Непрокины</a:t>
            </a:r>
            <a:r>
              <a:rPr lang="ru-RU" sz="2400" dirty="0" smtClean="0">
                <a:latin typeface="Times New Roman"/>
              </a:rPr>
              <a:t> поднимали из руин город . Но поднимать нужно было и сельское хозяйство области. Сергея всегда тянули к себе поля – широкие и бескрайние и спокойный и величавый Дон.</a:t>
            </a:r>
          </a:p>
          <a:p>
            <a:r>
              <a:rPr lang="ru-RU" sz="2400" dirty="0" smtClean="0">
                <a:latin typeface="Times New Roman"/>
              </a:rPr>
              <a:t>И вот на семейном совете Сергей и Антонина решают переехать в ст. Николаевскую.</a:t>
            </a:r>
          </a:p>
          <a:p>
            <a:r>
              <a:rPr lang="ru-RU" sz="2400" dirty="0" smtClean="0">
                <a:latin typeface="Times New Roman"/>
              </a:rPr>
              <a:t>С небогатым скарбом, детьми и коровой они обосновались в Николаевской.</a:t>
            </a:r>
            <a:endParaRPr lang="ru-RU" sz="2400" dirty="0"/>
          </a:p>
        </p:txBody>
      </p:sp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90123" y="15705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9" name="Picture 2" descr="C:\Users\Home\Desktop\Новая папка\WhatsApp Image 2020-03-02 at 19.43.09 (1)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17036"/>
            <a:ext cx="2664296" cy="192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18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" y="991387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9" y="1340768"/>
            <a:ext cx="5784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как и на фронте, Сергей с полной отдачей сил работал в колхозе « Победа» комбайнером. Был отмечен орденами и медалями не только за ратный труд, но и за доблестный труд хлебороба.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Home\Desktop\фото к през непрокин\WhatsApp Image 2020-03-02 at 19.41.2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46" y="4779875"/>
            <a:ext cx="2103624" cy="1384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9" name="Picture 5" descr="C:\Users\Home\Desktop\фото к през непрокин\WhatsApp Image 2020-03-02 atя 19.41.2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1" y="3335238"/>
            <a:ext cx="2276568" cy="1389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90" name="Picture 6" descr="C:\Users\Home\Desktop\Новая папка\WhatsApp Image 2020-03-02 at 19.42.26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24" y="3398604"/>
            <a:ext cx="1748096" cy="263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11" descr="https://pbs.twimg.com/media/C0G3y_6WEAAcozw.jpg:large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48300" y="332656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1026" name="Picture 2" descr="G:\фото к през непрокин\WhatsApp Image 2020-03-02 at 19.43.08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307" y="1218327"/>
            <a:ext cx="1810710" cy="321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87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7857" y="44371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43" y="4205477"/>
            <a:ext cx="1361841" cy="2187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C:\Users\Home\Desktop\непрокин к речи\WhatsApp Image 20я22-03-22 at 13.46.51 - копия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9"/>
            <a:ext cx="4263772" cy="311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Home\Desktop\непрокин к речи\WhatsApp Image 2022-03-22 at 13я.46.49 - копия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90" y="1347293"/>
            <a:ext cx="3621603" cy="219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309895" y="4037002"/>
            <a:ext cx="2535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 из наград стал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04" y="5552044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577052" y="87015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4" name="Picture 2" descr="C:\Users\Home\Desktop\непрокин к речи\газета 001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29" y="544838"/>
            <a:ext cx="2638425" cy="52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532" y="640227"/>
            <a:ext cx="49025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газете «Комсомолец»  от 5.06.1975г.корреспондент Т. Павлова описывала встречу однополчан 42 Гвардейского истребительного полка, слетевшимися со всех географических широт нашей Родины. Ветераны вспоминали о боях, потерях, победах .Среди ветеранов Были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Непрокины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Многие из их друзей – однополчан знали их историю любви. Узнали они и о трудовых подвигах Сергея и Антонины.12 лет боевая подруга была штурвальным у комбайнера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 их фронтовым наградам прибавились награды за мирный труд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такие они, ветераны- гвардейцы!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8" y="5109553"/>
            <a:ext cx="1823864" cy="182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362" y="517134"/>
            <a:ext cx="4574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Прошли годы.. Сергей Алексеевич и Антонина Ивановна вырастили троих детей, одним из которых 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Власовой О.В.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Командование части , где он проходил срочную службу, прислало письмо о его успехах в боевой и политической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подготовке Родителям: Сергею Алексеевичу и Антонине Ивановне.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Home\Desktop\непрокин к речи\дети 001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44658"/>
            <a:ext cx="1593227" cy="2534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Home\Desktop\непрокин к речи\сын моряк 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49" y="3167633"/>
            <a:ext cx="1751013" cy="221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7" name="Picture 5" descr="C:\Users\Home\Desktop\непрокин к речи\благодарность за сына Непрокина В.С 001 - копия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33" y="2398072"/>
            <a:ext cx="1823863" cy="273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294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8267" y="980728"/>
            <a:ext cx="609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было для этих людей священнее праздника, чем День Победы…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всю свою оставшуюся жизнь эти люди находили время и силы, чтобы встретиться со своими друзьями-однополчанами…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Home\Desktop\фото к през непрокин\WhatsApp Image 2020-03-02 at 19.43.1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98210"/>
            <a:ext cx="3063025" cy="2007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C:\Users\Home\Desktop\фото к през непрокин\WhatsApp Image 2020-03-02 at 19.42.23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60" y="3253780"/>
            <a:ext cx="3516112" cy="198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021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4" y="-75417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1100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1026" name="Picture 2" descr="G:\index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0265"/>
            <a:ext cx="2736304" cy="3765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1147116" y="1410265"/>
            <a:ext cx="385708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«Задохнулись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канонады,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тишина,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большой земле однажды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Кончилась война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 с командиром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13319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Home\Desktop\Новая папка\WhatsApp Image 2020-03-02 at 19.43.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0" y="980728"/>
            <a:ext cx="2520280" cy="195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Рисунок 9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pic>
        <p:nvPicPr>
          <p:cNvPr id="1027" name="Picture 3" descr="C:\Users\Home\Desktop\Новая папка\WhatsApp Image 2020-03-02 at 19.42.2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71" y="3470105"/>
            <a:ext cx="2796467" cy="169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047656" y="519063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178" y="1158011"/>
            <a:ext cx="4687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этих встречах они, уже постаревшие, чувствовали себя теми же молодыми юношами и девушками, которые дали отпор вражеским оккупантам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Home\Desktop\непрокин к речи\WhatsApp Image 2022-03-22 at ч13.4ч7.31 - копия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82" y="3198246"/>
            <a:ext cx="3168352" cy="224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01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737663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мы расскажем вам о жизни и подвиге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Великую Победу 1945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нашего земляка, ветерана Великой Отечественной Войны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Непрокина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Сергея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Алексеевича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дедушки воспитателя нашей школы – интерната Власовой О.В.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959" y="1048142"/>
            <a:ext cx="474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 Великой Отечественной войны чрезвычайно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важна, нужно, чтобы мы все помнили, какой ценой завоеван мир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6313870" y="332656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1026" name="Picture 2" descr="C:\Users\Home\Desktop\непрокин к речи\WhatsApp Image 2022-03-22 at 13.46.4я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72" y="1268759"/>
            <a:ext cx="3364617" cy="325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34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3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3074" name="Picture 2" descr="G:\index.jpgв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96" y="722312"/>
            <a:ext cx="3063719" cy="292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899592" y="722313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Находили они время и для встреч с подрастающим поколением, которым рассказывали о тяжелых и страшных днях войны.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:\index.jpgа -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10" y="3068960"/>
            <a:ext cx="2577286" cy="3436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544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82" y="3876396"/>
            <a:ext cx="2366582" cy="236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6143228" y="260648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0874" y="1829723"/>
            <a:ext cx="6801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Память об этих удивительных , героических людях  мы должны сохранить на всю свою жизнь </a:t>
            </a:r>
            <a:r>
              <a:rPr lang="ru-RU" dirty="0" smtClean="0"/>
              <a:t>. </a:t>
            </a:r>
            <a:r>
              <a:rPr lang="ru-RU" dirty="0" smtClean="0"/>
              <a:t>Они всегда будут примером для </a:t>
            </a:r>
            <a:r>
              <a:rPr lang="ru-RU" dirty="0" smtClean="0"/>
              <a:t>всех </a:t>
            </a:r>
            <a:r>
              <a:rPr lang="ru-RU" dirty="0" smtClean="0"/>
              <a:t>нас.</a:t>
            </a:r>
          </a:p>
          <a:p>
            <a:r>
              <a:rPr lang="ru-RU" dirty="0" smtClean="0"/>
              <a:t>Нам </a:t>
            </a:r>
            <a:r>
              <a:rPr lang="ru-RU" dirty="0" smtClean="0"/>
              <a:t>необходимо </a:t>
            </a:r>
            <a:r>
              <a:rPr lang="ru-RU" dirty="0" smtClean="0"/>
              <a:t>чтить память о тех , кто принес нам Великую Победу в 1945 году.</a:t>
            </a:r>
          </a:p>
          <a:p>
            <a:endParaRPr lang="ru-RU" dirty="0" smtClean="0"/>
          </a:p>
          <a:p>
            <a:r>
              <a:rPr lang="ru-RU" dirty="0" smtClean="0"/>
              <a:t>Очень хочется, чтобы память о каждом солдате была увековечена!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0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pic>
        <p:nvPicPr>
          <p:cNvPr id="2" name="Picture 2" descr="C:\Users\Home\Desktop\Новая папка\img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59" y="1196752"/>
            <a:ext cx="4859711" cy="3644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6577052" y="87015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</p:spTree>
    <p:extLst>
      <p:ext uri="{BB962C8B-B14F-4D97-AF65-F5344CB8AC3E}">
        <p14:creationId xmlns:p14="http://schemas.microsoft.com/office/powerpoint/2010/main" val="39646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6729" y="2204864"/>
            <a:ext cx="7421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8972" y="519063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8" name="Picture 2" descr="G:\фото к през непрокин\Новая папка\2932655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99" y="3320890"/>
            <a:ext cx="3633335" cy="197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5" descr="5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67536" cy="87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0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фото к през непрокин\WhatsApp Image 2020-03-02 at 19.41.3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69" y="1509688"/>
            <a:ext cx="360344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547665" y="162880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Сергей Алексеевич родился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июля 1917года в Тамбовской губернии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Кирсановского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уезда село Шиповка.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Родители: отец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Непрокин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Алексей Александрович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Непрокина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Екатерина Григорьевна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72200" y="478731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</p:spTree>
    <p:extLst>
      <p:ext uri="{BB962C8B-B14F-4D97-AF65-F5344CB8AC3E}">
        <p14:creationId xmlns:p14="http://schemas.microsoft.com/office/powerpoint/2010/main" val="14674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484784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1938 году окончил Тракторно- Механическую школу системы НКЗ СССР по отделению механиков по комбайнам в Тамбове.</a:t>
            </a:r>
          </a:p>
          <a:p>
            <a:r>
              <a:rPr lang="ru-RU" dirty="0" smtClean="0"/>
              <a:t>Работал трактористом, комбайнером в родном селе.</a:t>
            </a:r>
            <a:endParaRPr lang="ru-RU" dirty="0"/>
          </a:p>
        </p:txBody>
      </p:sp>
      <p:pic>
        <p:nvPicPr>
          <p:cNvPr id="4100" name="Picture 4" descr="C:\Users\Home\Desktop\фото к през непрокин\WhatsApp Image 2020-03-02 at 19.41.3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21" y="797681"/>
            <a:ext cx="2771775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99634" y="214379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</p:spTree>
    <p:extLst>
      <p:ext uri="{BB962C8B-B14F-4D97-AF65-F5344CB8AC3E}">
        <p14:creationId xmlns:p14="http://schemas.microsoft.com/office/powerpoint/2010/main" val="37383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018949"/>
            <a:ext cx="37540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Сергея Алексеевича  в 1939 году призвали в ряды Советской Армии. </a:t>
            </a:r>
          </a:p>
        </p:txBody>
      </p:sp>
      <p:pic>
        <p:nvPicPr>
          <p:cNvPr id="8" name="Рисунок 7" descr="https://pbs.twimg.com/media/C0G3y_6WEAAcozw.jpg:large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28184" y="519063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  <p:pic>
        <p:nvPicPr>
          <p:cNvPr id="1026" name="Picture 2" descr="C:\Users\Home\Desktop\непрокин к речи\призыв и самолет 001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54" y="2311611"/>
            <a:ext cx="4887844" cy="27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4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018949"/>
            <a:ext cx="37540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22 </a:t>
            </a:r>
            <a:r>
              <a:rPr lang="ru-RU" dirty="0"/>
              <a:t>июня 1941 года спокойную и мирную жизнь советских людей нарушили страшные слова «Началась война…»</a:t>
            </a:r>
          </a:p>
          <a:p>
            <a:r>
              <a:rPr lang="ru-RU" dirty="0" smtClean="0"/>
              <a:t>Началась новая веха в его жизни – освобождение от фашистских оккупантов Родины. Молодого механика прикомандировали к 8 истребительному авиационному полку, вместе с которым он прошел долгими дорогами войны.</a:t>
            </a:r>
            <a:endParaRPr lang="ru-RU" dirty="0"/>
          </a:p>
        </p:txBody>
      </p:sp>
      <p:pic>
        <p:nvPicPr>
          <p:cNvPr id="6148" name="Picture 4" descr="C:\Users\Home\Desktop\фото к през непрокин\WhatsApp Image 2020-03-02 at 19.43.18.je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2628900" cy="399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 descr="https://pbs.twimg.com/media/C0G3y_6WEAAcozw.jpg:large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28184" y="519063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</p:spTree>
    <p:extLst>
      <p:ext uri="{BB962C8B-B14F-4D97-AF65-F5344CB8AC3E}">
        <p14:creationId xmlns:p14="http://schemas.microsoft.com/office/powerpoint/2010/main" val="6782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" y="980728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997544"/>
            <a:ext cx="647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 его профессионализме говорит служебная характеристика, </a:t>
            </a:r>
            <a:endParaRPr lang="ru-RU" dirty="0"/>
          </a:p>
        </p:txBody>
      </p:sp>
      <p:pic>
        <p:nvPicPr>
          <p:cNvPr id="10242" name="Picture 2" descr="C:\Users\Home\Desktop\фото к през непрокин\WhatsApp Image 2020-03-02 at 19.41.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576263" cy="3251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C:\Users\Home\Desktop\фото к през непрокин\WhatsApp Image 2020-03-02 a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227647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https://pbs.twimg.com/media/C0G3y_6WEAAcozw.jpg:large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55381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363987" y="332656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</p:spTree>
    <p:extLst>
      <p:ext uri="{BB962C8B-B14F-4D97-AF65-F5344CB8AC3E}">
        <p14:creationId xmlns:p14="http://schemas.microsoft.com/office/powerpoint/2010/main" val="9536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651893/625797e2-2aab-4b02-babf-908c8b09989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" y="0"/>
            <a:ext cx="9124636" cy="69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3.bp.blogspot.com/-yIevacsDGdE/WrOMHSHxMvI/AAAAAAAANs0/aNtuKPIpymUBMHy06e6CrONBHdpeEkSGgCLcBGAs/s1600/9%2B%25D0%25BC%25D0%25B0%25D1%258F%2Bpng%2B%25286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3" y="1045781"/>
            <a:ext cx="376607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853787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был не только профессионалом , но и хорошим товарищем и другом .В части у него было много друзей.</a:t>
            </a:r>
            <a:r>
              <a:rPr lang="ru-RU" sz="2400" dirty="0"/>
              <a:t> За период Отечественной войны его подчиненные выдвигались в должности, он умело передавал свой накопленный боевой опыт, учил работать так, как работал сам.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Home\Desktop\фото к през непрокин\WhatsApp Image 2020-03-02 at 19.43.16 - копия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7" y="794321"/>
            <a:ext cx="1185863" cy="1738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7" name="Picture 3" descr="C:\Users\Home\Desktop\фото к през непрокин\WhatsApp Image 2020-03-02 at 19.43.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1" y="3301713"/>
            <a:ext cx="1402937" cy="228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C:\Users\Home\Desktop\фото к през непрокин\WhatsApp Image 2020-03-02 at 19.43.15 - копия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92036"/>
            <a:ext cx="2675948" cy="1553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0" name="Picture 6" descr="C:\Users\Home\Desktop\фото к през непрокин\WhatsApp Image 2020-03-02 at 19.43.16 - копия (2)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86" y="3744955"/>
            <a:ext cx="2427656" cy="186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71" name="Picture 7" descr="C:\Users\Home\Desktop\фото к през непрокин\WhatsApp Image 2020-03-02 at 19.43.16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62" y="919269"/>
            <a:ext cx="1794145" cy="2472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Рисунок 11" descr="https://pbs.twimg.com/media/C0G3y_6WEAAcozw.jpg:large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269" y1="80878" x2="12269" y2="80878"/>
                        <a14:foregroundMark x1="11343" y1="55172" x2="10185" y2="60188"/>
                        <a14:foregroundMark x1="17361" y1="45768" x2="19676" y2="50784"/>
                        <a14:foregroundMark x1="24074" y1="45141" x2="23148" y2="47962"/>
                        <a14:foregroundMark x1="29167" y1="49843" x2="30324" y2="52038"/>
                        <a14:foregroundMark x1="24537" y1="58307" x2="26852" y2="59561"/>
                        <a14:foregroundMark x1="21528" y1="61442" x2="19907" y2="64890"/>
                        <a14:foregroundMark x1="23380" y1="60815" x2="24074" y2="59875"/>
                        <a14:foregroundMark x1="13194" y1="76176" x2="13426" y2="73981"/>
                        <a14:foregroundMark x1="14583" y1="71787" x2="14583" y2="71787"/>
                        <a14:foregroundMark x1="15046" y1="69592" x2="15046" y2="69592"/>
                        <a14:foregroundMark x1="15972" y1="67398" x2="15972" y2="67398"/>
                        <a14:foregroundMark x1="17130" y1="65831" x2="17130" y2="65831"/>
                        <a14:foregroundMark x1="10185" y1="76489" x2="10185" y2="76489"/>
                        <a14:foregroundMark x1="8796" y1="73668" x2="8796" y2="73668"/>
                        <a14:foregroundMark x1="14352" y1="81818" x2="14352" y2="81818"/>
                        <a14:foregroundMark x1="15278" y1="14107" x2="11111" y2="24451"/>
                        <a14:foregroundMark x1="13426" y1="21003" x2="38426" y2="3135"/>
                        <a14:foregroundMark x1="37037" y1="10972" x2="48843" y2="0"/>
                        <a14:foregroundMark x1="45139" y1="14420" x2="54398" y2="2194"/>
                        <a14:foregroundMark x1="58102" y1="4075" x2="51620" y2="23197"/>
                        <a14:foregroundMark x1="52546" y1="22571" x2="73148" y2="9718"/>
                        <a14:foregroundMark x1="69213" y1="21317" x2="86343" y2="15987"/>
                        <a14:foregroundMark x1="93287" y1="24765" x2="89815" y2="30408"/>
                        <a14:foregroundMark x1="95139" y1="33229" x2="94444" y2="46395"/>
                        <a14:foregroundMark x1="18750" y1="72414" x2="20602" y2="76489"/>
                        <a14:foregroundMark x1="37963" y1="54859" x2="38426" y2="73981"/>
                        <a14:foregroundMark x1="46065" y1="54859" x2="46296" y2="74922"/>
                        <a14:foregroundMark x1="55556" y1="53605" x2="56019" y2="74295"/>
                        <a14:foregroundMark x1="62731" y1="57053" x2="61806" y2="71473"/>
                        <a14:foregroundMark x1="69213" y1="54232" x2="74074" y2="55486"/>
                        <a14:foregroundMark x1="76620" y1="55172" x2="76852" y2="70846"/>
                        <a14:foregroundMark x1="82639" y1="54859" x2="83565" y2="63636"/>
                        <a14:foregroundMark x1="82639" y1="74922" x2="82639" y2="74922"/>
                        <a14:foregroundMark x1="81944" y1="18809" x2="91204" y2="31034"/>
                        <a14:foregroundMark x1="25231" y1="61442" x2="25231" y2="61442"/>
                        <a14:foregroundMark x1="23380" y1="54545" x2="23380" y2="54545"/>
                        <a14:foregroundMark x1="20370" y1="52978" x2="20370" y2="52978"/>
                        <a14:backgroundMark x1="56944" y1="9718" x2="58796" y2="2821"/>
                        <a14:backgroundMark x1="35648" y1="627" x2="57639" y2="0"/>
                        <a14:backgroundMark x1="95370" y1="31661" x2="95139" y2="49843"/>
                        <a14:backgroundMark x1="22917" y1="57367" x2="22917" y2="57367"/>
                        <a14:backgroundMark x1="22454" y1="60188" x2="22454" y2="60188"/>
                        <a14:backgroundMark x1="20602" y1="61442" x2="20602" y2="61442"/>
                        <a14:backgroundMark x1="25926" y1="60188" x2="25926" y2="60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96" y="5425048"/>
            <a:ext cx="1770783" cy="1381373"/>
          </a:xfrm>
          <a:prstGeom prst="rect">
            <a:avLst/>
          </a:prstGeom>
          <a:noFill/>
          <a:ln>
            <a:noFill/>
          </a:ln>
          <a:effectLst>
            <a:glow rad="12700">
              <a:schemeClr val="bg2"/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241282" y="332656"/>
            <a:ext cx="2278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 сердца</a:t>
            </a:r>
          </a:p>
        </p:txBody>
      </p:sp>
    </p:spTree>
    <p:extLst>
      <p:ext uri="{BB962C8B-B14F-4D97-AF65-F5344CB8AC3E}">
        <p14:creationId xmlns:p14="http://schemas.microsoft.com/office/powerpoint/2010/main" val="22444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1043</Words>
  <Application>Microsoft Office PowerPoint</Application>
  <PresentationFormat>Экран (4:3)</PresentationFormat>
  <Paragraphs>92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81</cp:revision>
  <dcterms:created xsi:type="dcterms:W3CDTF">2020-03-02T07:14:06Z</dcterms:created>
  <dcterms:modified xsi:type="dcterms:W3CDTF">2022-04-11T04:01:10Z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1620871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