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58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663A4E4-55C0-459B-95C8-106E6FA4415F}">
          <p14:sldIdLst>
            <p14:sldId id="277"/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58"/>
            <p14:sldId id="270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23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062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1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4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44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9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2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4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8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4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4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9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5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3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EAAAD4-C3A8-430D-ACD2-CF114317F4C6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87953E-96CD-4020-963C-106B369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0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4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4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7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-4481"/>
            <a:ext cx="5146861" cy="6862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8" y="-20313"/>
            <a:ext cx="5158736" cy="6878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4" y="1"/>
            <a:ext cx="5143499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3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7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5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49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Impact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2022-05-25T16:52:55Z</dcterms:created>
  <dcterms:modified xsi:type="dcterms:W3CDTF">2022-10-06T11:12:50Z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3407299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